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F4AC426-7ADC-4030-BA8E-ABB0AFE1B51F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C8C6189-A81A-4FA4-83EF-68DE8CCCCF79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functie van voedingsstoffen in de plant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26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Stikstof	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Groei van de groene delen van de plant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3415"/>
            <a:ext cx="3629372" cy="245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981723"/>
            <a:ext cx="6709814" cy="12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Fosfor 	P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70240"/>
            <a:ext cx="2616696" cy="389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Ontwikkeling van wortels</a:t>
            </a:r>
          </a:p>
          <a:p>
            <a:r>
              <a:rPr lang="nl-NL" dirty="0" smtClean="0"/>
              <a:t>Rijping van vruchten en zaden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8" y="2746569"/>
            <a:ext cx="3391925" cy="25439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325" y="4255549"/>
            <a:ext cx="2738076" cy="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Kalium 	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de stevigheid van de celwanden, waardoor planten beter tegen droogte en vorst kunnen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38449"/>
            <a:ext cx="4313634" cy="297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" y="3212976"/>
            <a:ext cx="2723887" cy="34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Calcium 	Ca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192355" cy="23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Stimuleert bodemleven(= vorming humus)</a:t>
            </a:r>
          </a:p>
          <a:p>
            <a:r>
              <a:rPr lang="nl-NL" dirty="0" smtClean="0"/>
              <a:t>Verbetert de bodemstructuur</a:t>
            </a:r>
          </a:p>
          <a:p>
            <a:r>
              <a:rPr lang="nl-NL" dirty="0" smtClean="0"/>
              <a:t>Verhoogt de pH (&gt; voedingstoffen worden beter opgenomen)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69426"/>
            <a:ext cx="3928865" cy="23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1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Zwavel 	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</a:t>
            </a:r>
            <a:r>
              <a:rPr lang="nl-NL" dirty="0" smtClean="0"/>
              <a:t>eiwitten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22" y="1591253"/>
            <a:ext cx="3685778" cy="276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58046"/>
            <a:ext cx="4918989" cy="27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9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Magnesium	Mg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Bladgroenkorrels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91601"/>
            <a:ext cx="2900536" cy="38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91601"/>
            <a:ext cx="3880916" cy="3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3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275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E3A5E-5D66-414F-8EA5-FAD551C51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F700E2-CBA6-4E70-B417-6D8F94FD9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E681C2-6473-4586-AFAC-229B8C98B9C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</TotalTime>
  <Words>66</Words>
  <Application>Microsoft Office PowerPoint</Application>
  <PresentationFormat>Diavoorstelling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Rockwell</vt:lpstr>
      <vt:lpstr>Wingdings 2</vt:lpstr>
      <vt:lpstr>Gieterij</vt:lpstr>
      <vt:lpstr>De functie van voedingsstoffen in de plant</vt:lpstr>
      <vt:lpstr>Stikstof N</vt:lpstr>
      <vt:lpstr>Fosfor  P</vt:lpstr>
      <vt:lpstr>Kalium  K</vt:lpstr>
      <vt:lpstr>Calcium  Ca</vt:lpstr>
      <vt:lpstr>Zwavel  S</vt:lpstr>
      <vt:lpstr>Magnesium Mg</vt:lpstr>
      <vt:lpstr>einde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functie van voedingsstoffen in de plant</dc:title>
  <dc:creator>laptop</dc:creator>
  <cp:lastModifiedBy>laptop</cp:lastModifiedBy>
  <cp:revision>3</cp:revision>
  <dcterms:created xsi:type="dcterms:W3CDTF">2014-03-11T10:10:52Z</dcterms:created>
  <dcterms:modified xsi:type="dcterms:W3CDTF">2015-04-15T17:12:44Z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